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F182-5DA6-4419-825C-6F34A515DADD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10B7A-D677-4EBF-B651-3D79F42F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95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F182-5DA6-4419-825C-6F34A515DADD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10B7A-D677-4EBF-B651-3D79F42F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782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F182-5DA6-4419-825C-6F34A515DADD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10B7A-D677-4EBF-B651-3D79F42F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23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F182-5DA6-4419-825C-6F34A515DADD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10B7A-D677-4EBF-B651-3D79F42F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196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F182-5DA6-4419-825C-6F34A515DADD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10B7A-D677-4EBF-B651-3D79F42F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685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F182-5DA6-4419-825C-6F34A515DADD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10B7A-D677-4EBF-B651-3D79F42F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09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F182-5DA6-4419-825C-6F34A515DADD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10B7A-D677-4EBF-B651-3D79F42F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18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F182-5DA6-4419-825C-6F34A515DADD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10B7A-D677-4EBF-B651-3D79F42F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83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F182-5DA6-4419-825C-6F34A515DADD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10B7A-D677-4EBF-B651-3D79F42F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99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F182-5DA6-4419-825C-6F34A515DADD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10B7A-D677-4EBF-B651-3D79F42F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025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F182-5DA6-4419-825C-6F34A515DADD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10B7A-D677-4EBF-B651-3D79F42F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75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2F182-5DA6-4419-825C-6F34A515DADD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10B7A-D677-4EBF-B651-3D79F42F1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10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50" y="95250"/>
            <a:ext cx="6667500" cy="666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326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43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Myrland Clarke</dc:creator>
  <cp:lastModifiedBy>Myrland Clarke</cp:lastModifiedBy>
  <cp:revision>1</cp:revision>
  <dcterms:created xsi:type="dcterms:W3CDTF">2019-12-11T16:06:34Z</dcterms:created>
  <dcterms:modified xsi:type="dcterms:W3CDTF">2019-12-11T16:08:58Z</dcterms:modified>
</cp:coreProperties>
</file>